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065000" cy="20104100"/>
  <p:notesSz cx="12065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2626" y="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875" y="6232271"/>
            <a:ext cx="1025525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750" y="11258296"/>
            <a:ext cx="84455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3250" y="4623943"/>
            <a:ext cx="524827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3475" y="4623943"/>
            <a:ext cx="524827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3250" y="804164"/>
            <a:ext cx="108585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3250" y="4623943"/>
            <a:ext cx="108585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2100" y="18696814"/>
            <a:ext cx="38608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250" y="18696814"/>
            <a:ext cx="27749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6800" y="18696814"/>
            <a:ext cx="27749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9970043"/>
            <a:ext cx="12062446" cy="132893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12062460" cy="1859914"/>
            <a:chOff x="0" y="0"/>
            <a:chExt cx="12062460" cy="1859914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062460" cy="1859914"/>
            </a:xfrm>
            <a:custGeom>
              <a:avLst/>
              <a:gdLst/>
              <a:ahLst/>
              <a:cxnLst/>
              <a:rect l="l" t="t" r="r" b="b"/>
              <a:pathLst>
                <a:path w="12062460" h="1859914">
                  <a:moveTo>
                    <a:pt x="12062460" y="1859585"/>
                  </a:moveTo>
                  <a:lnTo>
                    <a:pt x="0" y="1859585"/>
                  </a:lnTo>
                  <a:lnTo>
                    <a:pt x="0" y="0"/>
                  </a:lnTo>
                  <a:lnTo>
                    <a:pt x="12062460" y="0"/>
                  </a:lnTo>
                  <a:lnTo>
                    <a:pt x="12062460" y="1859585"/>
                  </a:lnTo>
                  <a:close/>
                </a:path>
              </a:pathLst>
            </a:custGeom>
            <a:solidFill>
              <a:srgbClr val="1328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904236" y="528966"/>
              <a:ext cx="2790825" cy="478155"/>
            </a:xfrm>
            <a:custGeom>
              <a:avLst/>
              <a:gdLst/>
              <a:ahLst/>
              <a:cxnLst/>
              <a:rect l="l" t="t" r="r" b="b"/>
              <a:pathLst>
                <a:path w="2790825" h="478155">
                  <a:moveTo>
                    <a:pt x="443382" y="334708"/>
                  </a:moveTo>
                  <a:lnTo>
                    <a:pt x="436308" y="291947"/>
                  </a:lnTo>
                  <a:lnTo>
                    <a:pt x="387985" y="236156"/>
                  </a:lnTo>
                  <a:lnTo>
                    <a:pt x="352196" y="219544"/>
                  </a:lnTo>
                  <a:lnTo>
                    <a:pt x="312305" y="208102"/>
                  </a:lnTo>
                  <a:lnTo>
                    <a:pt x="271043" y="200025"/>
                  </a:lnTo>
                  <a:lnTo>
                    <a:pt x="231152" y="193535"/>
                  </a:lnTo>
                  <a:lnTo>
                    <a:pt x="195364" y="186855"/>
                  </a:lnTo>
                  <a:lnTo>
                    <a:pt x="166408" y="178193"/>
                  </a:lnTo>
                  <a:lnTo>
                    <a:pt x="147040" y="165760"/>
                  </a:lnTo>
                  <a:lnTo>
                    <a:pt x="139966" y="147789"/>
                  </a:lnTo>
                  <a:lnTo>
                    <a:pt x="144183" y="130403"/>
                  </a:lnTo>
                  <a:lnTo>
                    <a:pt x="158013" y="117576"/>
                  </a:lnTo>
                  <a:lnTo>
                    <a:pt x="183248" y="109651"/>
                  </a:lnTo>
                  <a:lnTo>
                    <a:pt x="221691" y="106934"/>
                  </a:lnTo>
                  <a:lnTo>
                    <a:pt x="258902" y="110261"/>
                  </a:lnTo>
                  <a:lnTo>
                    <a:pt x="281457" y="119214"/>
                  </a:lnTo>
                  <a:lnTo>
                    <a:pt x="292595" y="132232"/>
                  </a:lnTo>
                  <a:lnTo>
                    <a:pt x="295592" y="147789"/>
                  </a:lnTo>
                  <a:lnTo>
                    <a:pt x="295452" y="157975"/>
                  </a:lnTo>
                  <a:lnTo>
                    <a:pt x="294500" y="164096"/>
                  </a:lnTo>
                  <a:lnTo>
                    <a:pt x="291922" y="168579"/>
                  </a:lnTo>
                  <a:lnTo>
                    <a:pt x="286893" y="173875"/>
                  </a:lnTo>
                  <a:lnTo>
                    <a:pt x="421652" y="173875"/>
                  </a:lnTo>
                  <a:lnTo>
                    <a:pt x="423684" y="170611"/>
                  </a:lnTo>
                  <a:lnTo>
                    <a:pt x="428167" y="160832"/>
                  </a:lnTo>
                  <a:lnTo>
                    <a:pt x="432650" y="144526"/>
                  </a:lnTo>
                  <a:lnTo>
                    <a:pt x="434682" y="121716"/>
                  </a:lnTo>
                  <a:lnTo>
                    <a:pt x="430987" y="90055"/>
                  </a:lnTo>
                  <a:lnTo>
                    <a:pt x="393395" y="36398"/>
                  </a:lnTo>
                  <a:lnTo>
                    <a:pt x="354190" y="17068"/>
                  </a:lnTo>
                  <a:lnTo>
                    <a:pt x="297840" y="4483"/>
                  </a:lnTo>
                  <a:lnTo>
                    <a:pt x="221691" y="0"/>
                  </a:lnTo>
                  <a:lnTo>
                    <a:pt x="152768" y="4267"/>
                  </a:lnTo>
                  <a:lnTo>
                    <a:pt x="97726" y="16738"/>
                  </a:lnTo>
                  <a:lnTo>
                    <a:pt x="55968" y="36944"/>
                  </a:lnTo>
                  <a:lnTo>
                    <a:pt x="26885" y="64401"/>
                  </a:lnTo>
                  <a:lnTo>
                    <a:pt x="9880" y="98615"/>
                  </a:lnTo>
                  <a:lnTo>
                    <a:pt x="4343" y="139103"/>
                  </a:lnTo>
                  <a:lnTo>
                    <a:pt x="11391" y="184124"/>
                  </a:lnTo>
                  <a:lnTo>
                    <a:pt x="30708" y="218401"/>
                  </a:lnTo>
                  <a:lnTo>
                    <a:pt x="59575" y="243713"/>
                  </a:lnTo>
                  <a:lnTo>
                    <a:pt x="95262" y="261797"/>
                  </a:lnTo>
                  <a:lnTo>
                    <a:pt x="135051" y="274447"/>
                  </a:lnTo>
                  <a:lnTo>
                    <a:pt x="176187" y="283413"/>
                  </a:lnTo>
                  <a:lnTo>
                    <a:pt x="215963" y="290461"/>
                  </a:lnTo>
                  <a:lnTo>
                    <a:pt x="251650" y="297345"/>
                  </a:lnTo>
                  <a:lnTo>
                    <a:pt x="280517" y="305841"/>
                  </a:lnTo>
                  <a:lnTo>
                    <a:pt x="299847" y="317703"/>
                  </a:lnTo>
                  <a:lnTo>
                    <a:pt x="306882" y="334708"/>
                  </a:lnTo>
                  <a:lnTo>
                    <a:pt x="303174" y="349300"/>
                  </a:lnTo>
                  <a:lnTo>
                    <a:pt x="290258" y="360235"/>
                  </a:lnTo>
                  <a:lnTo>
                    <a:pt x="265442" y="367106"/>
                  </a:lnTo>
                  <a:lnTo>
                    <a:pt x="226034" y="369481"/>
                  </a:lnTo>
                  <a:lnTo>
                    <a:pt x="186105" y="366090"/>
                  </a:lnTo>
                  <a:lnTo>
                    <a:pt x="157568" y="355358"/>
                  </a:lnTo>
                  <a:lnTo>
                    <a:pt x="140462" y="336473"/>
                  </a:lnTo>
                  <a:lnTo>
                    <a:pt x="134747" y="308622"/>
                  </a:lnTo>
                  <a:lnTo>
                    <a:pt x="78854" y="311404"/>
                  </a:lnTo>
                  <a:lnTo>
                    <a:pt x="46177" y="314604"/>
                  </a:lnTo>
                  <a:lnTo>
                    <a:pt x="24104" y="320243"/>
                  </a:lnTo>
                  <a:lnTo>
                    <a:pt x="0" y="330352"/>
                  </a:lnTo>
                  <a:lnTo>
                    <a:pt x="4064" y="367284"/>
                  </a:lnTo>
                  <a:lnTo>
                    <a:pt x="37985" y="426847"/>
                  </a:lnTo>
                  <a:lnTo>
                    <a:pt x="109308" y="464820"/>
                  </a:lnTo>
                  <a:lnTo>
                    <a:pt x="160134" y="474751"/>
                  </a:lnTo>
                  <a:lnTo>
                    <a:pt x="221691" y="478142"/>
                  </a:lnTo>
                  <a:lnTo>
                    <a:pt x="283248" y="474992"/>
                  </a:lnTo>
                  <a:lnTo>
                    <a:pt x="334073" y="465670"/>
                  </a:lnTo>
                  <a:lnTo>
                    <a:pt x="374637" y="450430"/>
                  </a:lnTo>
                  <a:lnTo>
                    <a:pt x="426808" y="403059"/>
                  </a:lnTo>
                  <a:lnTo>
                    <a:pt x="439305" y="371386"/>
                  </a:lnTo>
                  <a:lnTo>
                    <a:pt x="443382" y="334708"/>
                  </a:lnTo>
                  <a:close/>
                </a:path>
                <a:path w="2790825" h="478155">
                  <a:moveTo>
                    <a:pt x="882408" y="339051"/>
                  </a:moveTo>
                  <a:lnTo>
                    <a:pt x="660717" y="339051"/>
                  </a:lnTo>
                  <a:lnTo>
                    <a:pt x="660717" y="3771"/>
                  </a:lnTo>
                  <a:lnTo>
                    <a:pt x="517271" y="3771"/>
                  </a:lnTo>
                  <a:lnTo>
                    <a:pt x="517271" y="339051"/>
                  </a:lnTo>
                  <a:lnTo>
                    <a:pt x="517271" y="473671"/>
                  </a:lnTo>
                  <a:lnTo>
                    <a:pt x="882408" y="473671"/>
                  </a:lnTo>
                  <a:lnTo>
                    <a:pt x="882408" y="339051"/>
                  </a:lnTo>
                  <a:close/>
                </a:path>
                <a:path w="2790825" h="478155">
                  <a:moveTo>
                    <a:pt x="1347533" y="30429"/>
                  </a:moveTo>
                  <a:lnTo>
                    <a:pt x="1238859" y="30429"/>
                  </a:lnTo>
                  <a:lnTo>
                    <a:pt x="1227556" y="70421"/>
                  </a:lnTo>
                  <a:lnTo>
                    <a:pt x="1208443" y="55549"/>
                  </a:lnTo>
                  <a:lnTo>
                    <a:pt x="1208443" y="190385"/>
                  </a:lnTo>
                  <a:lnTo>
                    <a:pt x="1208443" y="324269"/>
                  </a:lnTo>
                  <a:lnTo>
                    <a:pt x="1194866" y="334860"/>
                  </a:lnTo>
                  <a:lnTo>
                    <a:pt x="1177467" y="343725"/>
                  </a:lnTo>
                  <a:lnTo>
                    <a:pt x="1155992" y="349821"/>
                  </a:lnTo>
                  <a:lnTo>
                    <a:pt x="1130198" y="352094"/>
                  </a:lnTo>
                  <a:lnTo>
                    <a:pt x="1095286" y="347002"/>
                  </a:lnTo>
                  <a:lnTo>
                    <a:pt x="1069340" y="330898"/>
                  </a:lnTo>
                  <a:lnTo>
                    <a:pt x="1053172" y="302577"/>
                  </a:lnTo>
                  <a:lnTo>
                    <a:pt x="1047597" y="260807"/>
                  </a:lnTo>
                  <a:lnTo>
                    <a:pt x="1053236" y="218363"/>
                  </a:lnTo>
                  <a:lnTo>
                    <a:pt x="1069873" y="188544"/>
                  </a:lnTo>
                  <a:lnTo>
                    <a:pt x="1097114" y="170954"/>
                  </a:lnTo>
                  <a:lnTo>
                    <a:pt x="1134541" y="165176"/>
                  </a:lnTo>
                  <a:lnTo>
                    <a:pt x="1159535" y="167284"/>
                  </a:lnTo>
                  <a:lnTo>
                    <a:pt x="1179957" y="172897"/>
                  </a:lnTo>
                  <a:lnTo>
                    <a:pt x="1196149" y="180949"/>
                  </a:lnTo>
                  <a:lnTo>
                    <a:pt x="1208443" y="190385"/>
                  </a:lnTo>
                  <a:lnTo>
                    <a:pt x="1208443" y="55549"/>
                  </a:lnTo>
                  <a:lnTo>
                    <a:pt x="1205458" y="53225"/>
                  </a:lnTo>
                  <a:lnTo>
                    <a:pt x="1177899" y="39128"/>
                  </a:lnTo>
                  <a:lnTo>
                    <a:pt x="1144308" y="29591"/>
                  </a:lnTo>
                  <a:lnTo>
                    <a:pt x="1104112" y="26085"/>
                  </a:lnTo>
                  <a:lnTo>
                    <a:pt x="1059065" y="30632"/>
                  </a:lnTo>
                  <a:lnTo>
                    <a:pt x="1017816" y="44386"/>
                  </a:lnTo>
                  <a:lnTo>
                    <a:pt x="981506" y="67487"/>
                  </a:lnTo>
                  <a:lnTo>
                    <a:pt x="951280" y="100088"/>
                  </a:lnTo>
                  <a:lnTo>
                    <a:pt x="928281" y="142354"/>
                  </a:lnTo>
                  <a:lnTo>
                    <a:pt x="913638" y="194424"/>
                  </a:lnTo>
                  <a:lnTo>
                    <a:pt x="908507" y="256463"/>
                  </a:lnTo>
                  <a:lnTo>
                    <a:pt x="913599" y="322122"/>
                  </a:lnTo>
                  <a:lnTo>
                    <a:pt x="927976" y="374548"/>
                  </a:lnTo>
                  <a:lnTo>
                    <a:pt x="950252" y="414883"/>
                  </a:lnTo>
                  <a:lnTo>
                    <a:pt x="979068" y="444271"/>
                  </a:lnTo>
                  <a:lnTo>
                    <a:pt x="1013053" y="463854"/>
                  </a:lnTo>
                  <a:lnTo>
                    <a:pt x="1050848" y="474764"/>
                  </a:lnTo>
                  <a:lnTo>
                    <a:pt x="1091069" y="478155"/>
                  </a:lnTo>
                  <a:lnTo>
                    <a:pt x="1130439" y="474484"/>
                  </a:lnTo>
                  <a:lnTo>
                    <a:pt x="1164094" y="464464"/>
                  </a:lnTo>
                  <a:lnTo>
                    <a:pt x="1192542" y="449541"/>
                  </a:lnTo>
                  <a:lnTo>
                    <a:pt x="1216266" y="431203"/>
                  </a:lnTo>
                  <a:lnTo>
                    <a:pt x="1221486" y="473798"/>
                  </a:lnTo>
                  <a:lnTo>
                    <a:pt x="1347533" y="473798"/>
                  </a:lnTo>
                  <a:lnTo>
                    <a:pt x="1347533" y="431203"/>
                  </a:lnTo>
                  <a:lnTo>
                    <a:pt x="1347533" y="352094"/>
                  </a:lnTo>
                  <a:lnTo>
                    <a:pt x="1347533" y="165176"/>
                  </a:lnTo>
                  <a:lnTo>
                    <a:pt x="1347533" y="70421"/>
                  </a:lnTo>
                  <a:lnTo>
                    <a:pt x="1347533" y="30429"/>
                  </a:lnTo>
                  <a:close/>
                </a:path>
                <a:path w="2790825" h="478155">
                  <a:moveTo>
                    <a:pt x="1816989" y="3746"/>
                  </a:moveTo>
                  <a:lnTo>
                    <a:pt x="1391005" y="3746"/>
                  </a:lnTo>
                  <a:lnTo>
                    <a:pt x="1391005" y="143446"/>
                  </a:lnTo>
                  <a:lnTo>
                    <a:pt x="1532699" y="143446"/>
                  </a:lnTo>
                  <a:lnTo>
                    <a:pt x="1532699" y="473646"/>
                  </a:lnTo>
                  <a:lnTo>
                    <a:pt x="1675282" y="473646"/>
                  </a:lnTo>
                  <a:lnTo>
                    <a:pt x="1675282" y="143446"/>
                  </a:lnTo>
                  <a:lnTo>
                    <a:pt x="1816989" y="143446"/>
                  </a:lnTo>
                  <a:lnTo>
                    <a:pt x="1816989" y="3746"/>
                  </a:lnTo>
                  <a:close/>
                </a:path>
                <a:path w="2790825" h="478155">
                  <a:moveTo>
                    <a:pt x="2299487" y="408609"/>
                  </a:moveTo>
                  <a:lnTo>
                    <a:pt x="2286254" y="367715"/>
                  </a:lnTo>
                  <a:lnTo>
                    <a:pt x="2275040" y="342315"/>
                  </a:lnTo>
                  <a:lnTo>
                    <a:pt x="2259761" y="321805"/>
                  </a:lnTo>
                  <a:lnTo>
                    <a:pt x="2234298" y="295579"/>
                  </a:lnTo>
                  <a:lnTo>
                    <a:pt x="2215616" y="312496"/>
                  </a:lnTo>
                  <a:lnTo>
                    <a:pt x="2185936" y="328510"/>
                  </a:lnTo>
                  <a:lnTo>
                    <a:pt x="2145665" y="340448"/>
                  </a:lnTo>
                  <a:lnTo>
                    <a:pt x="2095195" y="345135"/>
                  </a:lnTo>
                  <a:lnTo>
                    <a:pt x="2043849" y="338340"/>
                  </a:lnTo>
                  <a:lnTo>
                    <a:pt x="2007171" y="318185"/>
                  </a:lnTo>
                  <a:lnTo>
                    <a:pt x="1985162" y="284988"/>
                  </a:lnTo>
                  <a:lnTo>
                    <a:pt x="1977834" y="239077"/>
                  </a:lnTo>
                  <a:lnTo>
                    <a:pt x="1986381" y="193167"/>
                  </a:lnTo>
                  <a:lnTo>
                    <a:pt x="2010422" y="159969"/>
                  </a:lnTo>
                  <a:lnTo>
                    <a:pt x="2047519" y="139801"/>
                  </a:lnTo>
                  <a:lnTo>
                    <a:pt x="2095195" y="133007"/>
                  </a:lnTo>
                  <a:lnTo>
                    <a:pt x="2144369" y="138442"/>
                  </a:lnTo>
                  <a:lnTo>
                    <a:pt x="2182126" y="152349"/>
                  </a:lnTo>
                  <a:lnTo>
                    <a:pt x="2210117" y="171157"/>
                  </a:lnTo>
                  <a:lnTo>
                    <a:pt x="2229942" y="191249"/>
                  </a:lnTo>
                  <a:lnTo>
                    <a:pt x="2237689" y="182626"/>
                  </a:lnTo>
                  <a:lnTo>
                    <a:pt x="2256028" y="158115"/>
                  </a:lnTo>
                  <a:lnTo>
                    <a:pt x="2277630" y="119735"/>
                  </a:lnTo>
                  <a:lnTo>
                    <a:pt x="2295156" y="69545"/>
                  </a:lnTo>
                  <a:lnTo>
                    <a:pt x="2280742" y="56642"/>
                  </a:lnTo>
                  <a:lnTo>
                    <a:pt x="2254402" y="38684"/>
                  </a:lnTo>
                  <a:lnTo>
                    <a:pt x="2214842" y="20218"/>
                  </a:lnTo>
                  <a:lnTo>
                    <a:pt x="2160752" y="5816"/>
                  </a:lnTo>
                  <a:lnTo>
                    <a:pt x="2090839" y="0"/>
                  </a:lnTo>
                  <a:lnTo>
                    <a:pt x="2039835" y="3048"/>
                  </a:lnTo>
                  <a:lnTo>
                    <a:pt x="1994166" y="12141"/>
                  </a:lnTo>
                  <a:lnTo>
                    <a:pt x="1953996" y="27203"/>
                  </a:lnTo>
                  <a:lnTo>
                    <a:pt x="1919528" y="48183"/>
                  </a:lnTo>
                  <a:lnTo>
                    <a:pt x="1890915" y="74980"/>
                  </a:lnTo>
                  <a:lnTo>
                    <a:pt x="1868360" y="107543"/>
                  </a:lnTo>
                  <a:lnTo>
                    <a:pt x="1852015" y="145796"/>
                  </a:lnTo>
                  <a:lnTo>
                    <a:pt x="1842084" y="189661"/>
                  </a:lnTo>
                  <a:lnTo>
                    <a:pt x="1838731" y="239077"/>
                  </a:lnTo>
                  <a:lnTo>
                    <a:pt x="1842084" y="288493"/>
                  </a:lnTo>
                  <a:lnTo>
                    <a:pt x="1852015" y="332359"/>
                  </a:lnTo>
                  <a:lnTo>
                    <a:pt x="1868360" y="370611"/>
                  </a:lnTo>
                  <a:lnTo>
                    <a:pt x="1890915" y="403174"/>
                  </a:lnTo>
                  <a:lnTo>
                    <a:pt x="1919528" y="429971"/>
                  </a:lnTo>
                  <a:lnTo>
                    <a:pt x="1953996" y="450938"/>
                  </a:lnTo>
                  <a:lnTo>
                    <a:pt x="1994166" y="466013"/>
                  </a:lnTo>
                  <a:lnTo>
                    <a:pt x="2039835" y="475107"/>
                  </a:lnTo>
                  <a:lnTo>
                    <a:pt x="2090839" y="478155"/>
                  </a:lnTo>
                  <a:lnTo>
                    <a:pt x="2161197" y="472833"/>
                  </a:lnTo>
                  <a:lnTo>
                    <a:pt x="2216366" y="459435"/>
                  </a:lnTo>
                  <a:lnTo>
                    <a:pt x="2257221" y="441718"/>
                  </a:lnTo>
                  <a:lnTo>
                    <a:pt x="2284641" y="423519"/>
                  </a:lnTo>
                  <a:lnTo>
                    <a:pt x="2299487" y="408609"/>
                  </a:lnTo>
                  <a:close/>
                </a:path>
                <a:path w="2790825" h="478155">
                  <a:moveTo>
                    <a:pt x="2790685" y="408609"/>
                  </a:moveTo>
                  <a:lnTo>
                    <a:pt x="2777452" y="367715"/>
                  </a:lnTo>
                  <a:lnTo>
                    <a:pt x="2766237" y="342315"/>
                  </a:lnTo>
                  <a:lnTo>
                    <a:pt x="2750959" y="321805"/>
                  </a:lnTo>
                  <a:lnTo>
                    <a:pt x="2725496" y="295579"/>
                  </a:lnTo>
                  <a:lnTo>
                    <a:pt x="2706814" y="312496"/>
                  </a:lnTo>
                  <a:lnTo>
                    <a:pt x="2677134" y="328510"/>
                  </a:lnTo>
                  <a:lnTo>
                    <a:pt x="2636863" y="340448"/>
                  </a:lnTo>
                  <a:lnTo>
                    <a:pt x="2586393" y="345135"/>
                  </a:lnTo>
                  <a:lnTo>
                    <a:pt x="2535047" y="338340"/>
                  </a:lnTo>
                  <a:lnTo>
                    <a:pt x="2498369" y="318185"/>
                  </a:lnTo>
                  <a:lnTo>
                    <a:pt x="2476360" y="284988"/>
                  </a:lnTo>
                  <a:lnTo>
                    <a:pt x="2469032" y="239077"/>
                  </a:lnTo>
                  <a:lnTo>
                    <a:pt x="2477579" y="193167"/>
                  </a:lnTo>
                  <a:lnTo>
                    <a:pt x="2501633" y="159969"/>
                  </a:lnTo>
                  <a:lnTo>
                    <a:pt x="2538717" y="139801"/>
                  </a:lnTo>
                  <a:lnTo>
                    <a:pt x="2586393" y="133007"/>
                  </a:lnTo>
                  <a:lnTo>
                    <a:pt x="2635567" y="138442"/>
                  </a:lnTo>
                  <a:lnTo>
                    <a:pt x="2673324" y="152349"/>
                  </a:lnTo>
                  <a:lnTo>
                    <a:pt x="2701315" y="171157"/>
                  </a:lnTo>
                  <a:lnTo>
                    <a:pt x="2721140" y="191249"/>
                  </a:lnTo>
                  <a:lnTo>
                    <a:pt x="2728887" y="182626"/>
                  </a:lnTo>
                  <a:lnTo>
                    <a:pt x="2747226" y="158115"/>
                  </a:lnTo>
                  <a:lnTo>
                    <a:pt x="2768828" y="119735"/>
                  </a:lnTo>
                  <a:lnTo>
                    <a:pt x="2786354" y="69545"/>
                  </a:lnTo>
                  <a:lnTo>
                    <a:pt x="2771940" y="56642"/>
                  </a:lnTo>
                  <a:lnTo>
                    <a:pt x="2745600" y="38684"/>
                  </a:lnTo>
                  <a:lnTo>
                    <a:pt x="2706039" y="20218"/>
                  </a:lnTo>
                  <a:lnTo>
                    <a:pt x="2651950" y="5816"/>
                  </a:lnTo>
                  <a:lnTo>
                    <a:pt x="2582037" y="0"/>
                  </a:lnTo>
                  <a:lnTo>
                    <a:pt x="2531033" y="3048"/>
                  </a:lnTo>
                  <a:lnTo>
                    <a:pt x="2485364" y="12141"/>
                  </a:lnTo>
                  <a:lnTo>
                    <a:pt x="2445194" y="27203"/>
                  </a:lnTo>
                  <a:lnTo>
                    <a:pt x="2410726" y="48183"/>
                  </a:lnTo>
                  <a:lnTo>
                    <a:pt x="2382113" y="74980"/>
                  </a:lnTo>
                  <a:lnTo>
                    <a:pt x="2359558" y="107543"/>
                  </a:lnTo>
                  <a:lnTo>
                    <a:pt x="2343213" y="145796"/>
                  </a:lnTo>
                  <a:lnTo>
                    <a:pt x="2333282" y="189661"/>
                  </a:lnTo>
                  <a:lnTo>
                    <a:pt x="2329929" y="239077"/>
                  </a:lnTo>
                  <a:lnTo>
                    <a:pt x="2333282" y="288493"/>
                  </a:lnTo>
                  <a:lnTo>
                    <a:pt x="2343213" y="332359"/>
                  </a:lnTo>
                  <a:lnTo>
                    <a:pt x="2359558" y="370611"/>
                  </a:lnTo>
                  <a:lnTo>
                    <a:pt x="2382113" y="403174"/>
                  </a:lnTo>
                  <a:lnTo>
                    <a:pt x="2410726" y="429971"/>
                  </a:lnTo>
                  <a:lnTo>
                    <a:pt x="2445194" y="450938"/>
                  </a:lnTo>
                  <a:lnTo>
                    <a:pt x="2485364" y="466013"/>
                  </a:lnTo>
                  <a:lnTo>
                    <a:pt x="2531033" y="475107"/>
                  </a:lnTo>
                  <a:lnTo>
                    <a:pt x="2582037" y="478155"/>
                  </a:lnTo>
                  <a:lnTo>
                    <a:pt x="2652395" y="472833"/>
                  </a:lnTo>
                  <a:lnTo>
                    <a:pt x="2707563" y="459435"/>
                  </a:lnTo>
                  <a:lnTo>
                    <a:pt x="2748419" y="441718"/>
                  </a:lnTo>
                  <a:lnTo>
                    <a:pt x="2775839" y="423519"/>
                  </a:lnTo>
                  <a:lnTo>
                    <a:pt x="2790685" y="4086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22657" y="348540"/>
              <a:ext cx="103454" cy="10641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85623" y="307159"/>
              <a:ext cx="84731" cy="1477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16468" y="347559"/>
              <a:ext cx="103447" cy="10837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372532" y="348541"/>
              <a:ext cx="24130" cy="106680"/>
            </a:xfrm>
            <a:custGeom>
              <a:avLst/>
              <a:gdLst/>
              <a:ahLst/>
              <a:cxnLst/>
              <a:rect l="l" t="t" r="r" b="b"/>
              <a:pathLst>
                <a:path w="24129" h="106679">
                  <a:moveTo>
                    <a:pt x="24042" y="0"/>
                  </a:moveTo>
                  <a:lnTo>
                    <a:pt x="0" y="0"/>
                  </a:lnTo>
                  <a:lnTo>
                    <a:pt x="0" y="106412"/>
                  </a:lnTo>
                  <a:lnTo>
                    <a:pt x="24042" y="106412"/>
                  </a:lnTo>
                  <a:lnTo>
                    <a:pt x="240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60024" y="348542"/>
              <a:ext cx="126114" cy="10641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645654" y="347559"/>
              <a:ext cx="114284" cy="10837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935180" y="284409"/>
              <a:ext cx="135412" cy="15750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131213" y="284409"/>
              <a:ext cx="144469" cy="15892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336305" y="284409"/>
              <a:ext cx="135412" cy="15750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515341" y="288942"/>
              <a:ext cx="163739" cy="182718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905563" y="1104853"/>
              <a:ext cx="697230" cy="64135"/>
            </a:xfrm>
            <a:custGeom>
              <a:avLst/>
              <a:gdLst/>
              <a:ahLst/>
              <a:cxnLst/>
              <a:rect l="l" t="t" r="r" b="b"/>
              <a:pathLst>
                <a:path w="697229" h="64134">
                  <a:moveTo>
                    <a:pt x="697014" y="0"/>
                  </a:moveTo>
                  <a:lnTo>
                    <a:pt x="0" y="0"/>
                  </a:lnTo>
                  <a:lnTo>
                    <a:pt x="0" y="63787"/>
                  </a:lnTo>
                  <a:lnTo>
                    <a:pt x="697014" y="63787"/>
                  </a:lnTo>
                  <a:lnTo>
                    <a:pt x="6970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602577" y="1104853"/>
              <a:ext cx="697230" cy="64135"/>
            </a:xfrm>
            <a:custGeom>
              <a:avLst/>
              <a:gdLst/>
              <a:ahLst/>
              <a:cxnLst/>
              <a:rect l="l" t="t" r="r" b="b"/>
              <a:pathLst>
                <a:path w="697229" h="64134">
                  <a:moveTo>
                    <a:pt x="697014" y="0"/>
                  </a:moveTo>
                  <a:lnTo>
                    <a:pt x="0" y="0"/>
                  </a:lnTo>
                  <a:lnTo>
                    <a:pt x="0" y="63787"/>
                  </a:lnTo>
                  <a:lnTo>
                    <a:pt x="697014" y="63787"/>
                  </a:lnTo>
                  <a:lnTo>
                    <a:pt x="697014" y="0"/>
                  </a:lnTo>
                  <a:close/>
                </a:path>
              </a:pathLst>
            </a:custGeom>
            <a:solidFill>
              <a:srgbClr val="5E8D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299584" y="1104853"/>
              <a:ext cx="697230" cy="64135"/>
            </a:xfrm>
            <a:custGeom>
              <a:avLst/>
              <a:gdLst/>
              <a:ahLst/>
              <a:cxnLst/>
              <a:rect l="l" t="t" r="r" b="b"/>
              <a:pathLst>
                <a:path w="697229" h="64134">
                  <a:moveTo>
                    <a:pt x="697014" y="0"/>
                  </a:moveTo>
                  <a:lnTo>
                    <a:pt x="0" y="0"/>
                  </a:lnTo>
                  <a:lnTo>
                    <a:pt x="0" y="63787"/>
                  </a:lnTo>
                  <a:lnTo>
                    <a:pt x="697014" y="63787"/>
                  </a:lnTo>
                  <a:lnTo>
                    <a:pt x="697014" y="0"/>
                  </a:lnTo>
                  <a:close/>
                </a:path>
              </a:pathLst>
            </a:custGeom>
            <a:solidFill>
              <a:srgbClr val="C51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996598" y="1104853"/>
              <a:ext cx="697230" cy="64135"/>
            </a:xfrm>
            <a:custGeom>
              <a:avLst/>
              <a:gdLst/>
              <a:ahLst/>
              <a:cxnLst/>
              <a:rect l="l" t="t" r="r" b="b"/>
              <a:pathLst>
                <a:path w="697229" h="64134">
                  <a:moveTo>
                    <a:pt x="697014" y="0"/>
                  </a:moveTo>
                  <a:lnTo>
                    <a:pt x="0" y="0"/>
                  </a:lnTo>
                  <a:lnTo>
                    <a:pt x="0" y="63787"/>
                  </a:lnTo>
                  <a:lnTo>
                    <a:pt x="697014" y="63787"/>
                  </a:lnTo>
                  <a:lnTo>
                    <a:pt x="697014" y="0"/>
                  </a:lnTo>
                  <a:close/>
                </a:path>
              </a:pathLst>
            </a:custGeom>
            <a:solidFill>
              <a:srgbClr val="B4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946381" y="1281361"/>
              <a:ext cx="75405" cy="91461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9042643" y="1281975"/>
              <a:ext cx="20955" cy="90805"/>
            </a:xfrm>
            <a:custGeom>
              <a:avLst/>
              <a:gdLst/>
              <a:ahLst/>
              <a:cxnLst/>
              <a:rect l="l" t="t" r="r" b="b"/>
              <a:pathLst>
                <a:path w="20954" h="90805">
                  <a:moveTo>
                    <a:pt x="20390" y="0"/>
                  </a:moveTo>
                  <a:lnTo>
                    <a:pt x="0" y="0"/>
                  </a:lnTo>
                  <a:lnTo>
                    <a:pt x="0" y="90227"/>
                  </a:lnTo>
                  <a:lnTo>
                    <a:pt x="20390" y="90227"/>
                  </a:lnTo>
                  <a:lnTo>
                    <a:pt x="203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085759" y="1281975"/>
              <a:ext cx="100114" cy="9022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208579" y="1281359"/>
              <a:ext cx="269136" cy="9146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9498570" y="1281975"/>
              <a:ext cx="20955" cy="90805"/>
            </a:xfrm>
            <a:custGeom>
              <a:avLst/>
              <a:gdLst/>
              <a:ahLst/>
              <a:cxnLst/>
              <a:rect l="l" t="t" r="r" b="b"/>
              <a:pathLst>
                <a:path w="20954" h="90805">
                  <a:moveTo>
                    <a:pt x="20390" y="0"/>
                  </a:moveTo>
                  <a:lnTo>
                    <a:pt x="0" y="0"/>
                  </a:lnTo>
                  <a:lnTo>
                    <a:pt x="0" y="90227"/>
                  </a:lnTo>
                  <a:lnTo>
                    <a:pt x="20390" y="90227"/>
                  </a:lnTo>
                  <a:lnTo>
                    <a:pt x="203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540449" y="1281359"/>
              <a:ext cx="90227" cy="91461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692179" y="1281963"/>
              <a:ext cx="273927" cy="9025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9988838" y="1281975"/>
              <a:ext cx="84043" cy="9022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094359" y="1281359"/>
              <a:ext cx="303733" cy="91461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0420797" y="1281963"/>
              <a:ext cx="197449" cy="9024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0639742" y="1281359"/>
              <a:ext cx="283956" cy="9146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0945176" y="1281359"/>
              <a:ext cx="90227" cy="9146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1096906" y="1281975"/>
              <a:ext cx="79717" cy="90227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1198085" y="1281975"/>
              <a:ext cx="62865" cy="90170"/>
            </a:xfrm>
            <a:custGeom>
              <a:avLst/>
              <a:gdLst/>
              <a:ahLst/>
              <a:cxnLst/>
              <a:rect l="l" t="t" r="r" b="b"/>
              <a:pathLst>
                <a:path w="62865" h="90169">
                  <a:moveTo>
                    <a:pt x="62420" y="69850"/>
                  </a:moveTo>
                  <a:lnTo>
                    <a:pt x="20396" y="69850"/>
                  </a:lnTo>
                  <a:lnTo>
                    <a:pt x="20396" y="57150"/>
                  </a:lnTo>
                  <a:lnTo>
                    <a:pt x="54381" y="57150"/>
                  </a:lnTo>
                  <a:lnTo>
                    <a:pt x="54381" y="36830"/>
                  </a:lnTo>
                  <a:lnTo>
                    <a:pt x="20396" y="36830"/>
                  </a:lnTo>
                  <a:lnTo>
                    <a:pt x="20396" y="20320"/>
                  </a:lnTo>
                  <a:lnTo>
                    <a:pt x="60566" y="20320"/>
                  </a:lnTo>
                  <a:lnTo>
                    <a:pt x="60566" y="0"/>
                  </a:lnTo>
                  <a:lnTo>
                    <a:pt x="0" y="0"/>
                  </a:lnTo>
                  <a:lnTo>
                    <a:pt x="0" y="20320"/>
                  </a:lnTo>
                  <a:lnTo>
                    <a:pt x="0" y="36830"/>
                  </a:lnTo>
                  <a:lnTo>
                    <a:pt x="0" y="57150"/>
                  </a:lnTo>
                  <a:lnTo>
                    <a:pt x="0" y="69850"/>
                  </a:lnTo>
                  <a:lnTo>
                    <a:pt x="0" y="90170"/>
                  </a:lnTo>
                  <a:lnTo>
                    <a:pt x="62420" y="90170"/>
                  </a:lnTo>
                  <a:lnTo>
                    <a:pt x="62420" y="698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8946385" y="1421824"/>
              <a:ext cx="356125" cy="9146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9323980" y="1421824"/>
              <a:ext cx="90227" cy="91461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9435677" y="1421823"/>
              <a:ext cx="266667" cy="91468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9721707" y="1401431"/>
              <a:ext cx="125572" cy="111242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9905066" y="1422442"/>
              <a:ext cx="79717" cy="90227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0006253" y="1422437"/>
              <a:ext cx="62865" cy="90170"/>
            </a:xfrm>
            <a:custGeom>
              <a:avLst/>
              <a:gdLst/>
              <a:ahLst/>
              <a:cxnLst/>
              <a:rect l="l" t="t" r="r" b="b"/>
              <a:pathLst>
                <a:path w="62865" h="90169">
                  <a:moveTo>
                    <a:pt x="62420" y="69850"/>
                  </a:moveTo>
                  <a:lnTo>
                    <a:pt x="20396" y="69850"/>
                  </a:lnTo>
                  <a:lnTo>
                    <a:pt x="20396" y="57150"/>
                  </a:lnTo>
                  <a:lnTo>
                    <a:pt x="54381" y="57150"/>
                  </a:lnTo>
                  <a:lnTo>
                    <a:pt x="54381" y="36830"/>
                  </a:lnTo>
                  <a:lnTo>
                    <a:pt x="20396" y="36830"/>
                  </a:lnTo>
                  <a:lnTo>
                    <a:pt x="20396" y="20320"/>
                  </a:lnTo>
                  <a:lnTo>
                    <a:pt x="60566" y="20320"/>
                  </a:lnTo>
                  <a:lnTo>
                    <a:pt x="60566" y="0"/>
                  </a:lnTo>
                  <a:lnTo>
                    <a:pt x="0" y="0"/>
                  </a:lnTo>
                  <a:lnTo>
                    <a:pt x="0" y="20320"/>
                  </a:lnTo>
                  <a:lnTo>
                    <a:pt x="0" y="36830"/>
                  </a:lnTo>
                  <a:lnTo>
                    <a:pt x="0" y="57150"/>
                  </a:lnTo>
                  <a:lnTo>
                    <a:pt x="0" y="69850"/>
                  </a:lnTo>
                  <a:lnTo>
                    <a:pt x="0" y="90170"/>
                  </a:lnTo>
                  <a:lnTo>
                    <a:pt x="62420" y="90170"/>
                  </a:lnTo>
                  <a:lnTo>
                    <a:pt x="62420" y="698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0127099" y="1421824"/>
              <a:ext cx="182765" cy="91466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0331953" y="1421824"/>
              <a:ext cx="473252" cy="91464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0864853" y="1421824"/>
              <a:ext cx="340668" cy="91466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1227618" y="1421827"/>
              <a:ext cx="425181" cy="91461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7982668" y="638590"/>
              <a:ext cx="372110" cy="573405"/>
            </a:xfrm>
            <a:custGeom>
              <a:avLst/>
              <a:gdLst/>
              <a:ahLst/>
              <a:cxnLst/>
              <a:rect l="l" t="t" r="r" b="b"/>
              <a:pathLst>
                <a:path w="372109" h="573405">
                  <a:moveTo>
                    <a:pt x="124831" y="0"/>
                  </a:moveTo>
                  <a:lnTo>
                    <a:pt x="88953" y="37813"/>
                  </a:lnTo>
                  <a:lnTo>
                    <a:pt x="58380" y="80177"/>
                  </a:lnTo>
                  <a:lnTo>
                    <a:pt x="33654" y="126548"/>
                  </a:lnTo>
                  <a:lnTo>
                    <a:pt x="15320" y="176385"/>
                  </a:lnTo>
                  <a:lnTo>
                    <a:pt x="3920" y="229148"/>
                  </a:lnTo>
                  <a:lnTo>
                    <a:pt x="0" y="284293"/>
                  </a:lnTo>
                  <a:lnTo>
                    <a:pt x="3013" y="332680"/>
                  </a:lnTo>
                  <a:lnTo>
                    <a:pt x="11809" y="379295"/>
                  </a:lnTo>
                  <a:lnTo>
                    <a:pt x="26023" y="423773"/>
                  </a:lnTo>
                  <a:lnTo>
                    <a:pt x="45290" y="465751"/>
                  </a:lnTo>
                  <a:lnTo>
                    <a:pt x="69247" y="504867"/>
                  </a:lnTo>
                  <a:lnTo>
                    <a:pt x="97527" y="540756"/>
                  </a:lnTo>
                  <a:lnTo>
                    <a:pt x="129767" y="573055"/>
                  </a:lnTo>
                  <a:lnTo>
                    <a:pt x="146349" y="559087"/>
                  </a:lnTo>
                  <a:lnTo>
                    <a:pt x="163698" y="546048"/>
                  </a:lnTo>
                  <a:lnTo>
                    <a:pt x="200555" y="522920"/>
                  </a:lnTo>
                  <a:lnTo>
                    <a:pt x="240131" y="503943"/>
                  </a:lnTo>
                  <a:lnTo>
                    <a:pt x="282022" y="489488"/>
                  </a:lnTo>
                  <a:lnTo>
                    <a:pt x="325916" y="479863"/>
                  </a:lnTo>
                  <a:lnTo>
                    <a:pt x="371500" y="475380"/>
                  </a:lnTo>
                  <a:lnTo>
                    <a:pt x="372095" y="476472"/>
                  </a:lnTo>
                  <a:lnTo>
                    <a:pt x="371769" y="475366"/>
                  </a:lnTo>
                  <a:lnTo>
                    <a:pt x="371230" y="474579"/>
                  </a:lnTo>
                  <a:lnTo>
                    <a:pt x="371478" y="475330"/>
                  </a:lnTo>
                  <a:lnTo>
                    <a:pt x="326087" y="464728"/>
                  </a:lnTo>
                  <a:lnTo>
                    <a:pt x="285270" y="443224"/>
                  </a:lnTo>
                  <a:lnTo>
                    <a:pt x="250668" y="412623"/>
                  </a:lnTo>
                  <a:lnTo>
                    <a:pt x="223921" y="374731"/>
                  </a:lnTo>
                  <a:lnTo>
                    <a:pt x="206670" y="331353"/>
                  </a:lnTo>
                  <a:lnTo>
                    <a:pt x="200555" y="284293"/>
                  </a:lnTo>
                  <a:lnTo>
                    <a:pt x="205866" y="240056"/>
                  </a:lnTo>
                  <a:lnTo>
                    <a:pt x="220957" y="199617"/>
                  </a:lnTo>
                  <a:lnTo>
                    <a:pt x="244562" y="164238"/>
                  </a:lnTo>
                  <a:lnTo>
                    <a:pt x="275419" y="135177"/>
                  </a:lnTo>
                  <a:lnTo>
                    <a:pt x="312261" y="113694"/>
                  </a:lnTo>
                  <a:lnTo>
                    <a:pt x="353826" y="101050"/>
                  </a:lnTo>
                  <a:lnTo>
                    <a:pt x="313094" y="95402"/>
                  </a:lnTo>
                  <a:lnTo>
                    <a:pt x="273818" y="85624"/>
                  </a:lnTo>
                  <a:lnTo>
                    <a:pt x="236228" y="71944"/>
                  </a:lnTo>
                  <a:lnTo>
                    <a:pt x="200555" y="54596"/>
                  </a:lnTo>
                  <a:lnTo>
                    <a:pt x="160980" y="29529"/>
                  </a:lnTo>
                  <a:lnTo>
                    <a:pt x="142453" y="15297"/>
                  </a:lnTo>
                  <a:lnTo>
                    <a:pt x="1248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982661" y="341413"/>
              <a:ext cx="774065" cy="1172210"/>
            </a:xfrm>
            <a:custGeom>
              <a:avLst/>
              <a:gdLst/>
              <a:ahLst/>
              <a:cxnLst/>
              <a:rect l="l" t="t" r="r" b="b"/>
              <a:pathLst>
                <a:path w="774065" h="1172210">
                  <a:moveTo>
                    <a:pt x="353834" y="196126"/>
                  </a:moveTo>
                  <a:lnTo>
                    <a:pt x="312267" y="183476"/>
                  </a:lnTo>
                  <a:lnTo>
                    <a:pt x="275424" y="162001"/>
                  </a:lnTo>
                  <a:lnTo>
                    <a:pt x="244563" y="132943"/>
                  </a:lnTo>
                  <a:lnTo>
                    <a:pt x="220954" y="97561"/>
                  </a:lnTo>
                  <a:lnTo>
                    <a:pt x="205867" y="57124"/>
                  </a:lnTo>
                  <a:lnTo>
                    <a:pt x="200558" y="12890"/>
                  </a:lnTo>
                  <a:lnTo>
                    <a:pt x="200558" y="0"/>
                  </a:lnTo>
                  <a:lnTo>
                    <a:pt x="0" y="0"/>
                  </a:lnTo>
                  <a:lnTo>
                    <a:pt x="0" y="12890"/>
                  </a:lnTo>
                  <a:lnTo>
                    <a:pt x="3924" y="68033"/>
                  </a:lnTo>
                  <a:lnTo>
                    <a:pt x="15328" y="120789"/>
                  </a:lnTo>
                  <a:lnTo>
                    <a:pt x="33655" y="170624"/>
                  </a:lnTo>
                  <a:lnTo>
                    <a:pt x="58381" y="216992"/>
                  </a:lnTo>
                  <a:lnTo>
                    <a:pt x="88963" y="259359"/>
                  </a:lnTo>
                  <a:lnTo>
                    <a:pt x="124828" y="297180"/>
                  </a:lnTo>
                  <a:lnTo>
                    <a:pt x="142455" y="281876"/>
                  </a:lnTo>
                  <a:lnTo>
                    <a:pt x="160985" y="267639"/>
                  </a:lnTo>
                  <a:lnTo>
                    <a:pt x="200558" y="242570"/>
                  </a:lnTo>
                  <a:lnTo>
                    <a:pt x="236232" y="225221"/>
                  </a:lnTo>
                  <a:lnTo>
                    <a:pt x="273824" y="211556"/>
                  </a:lnTo>
                  <a:lnTo>
                    <a:pt x="313093" y="201777"/>
                  </a:lnTo>
                  <a:lnTo>
                    <a:pt x="353834" y="196126"/>
                  </a:lnTo>
                  <a:close/>
                </a:path>
                <a:path w="774065" h="1172210">
                  <a:moveTo>
                    <a:pt x="383159" y="966520"/>
                  </a:moveTo>
                  <a:lnTo>
                    <a:pt x="381000" y="967625"/>
                  </a:lnTo>
                  <a:lnTo>
                    <a:pt x="380657" y="968133"/>
                  </a:lnTo>
                  <a:lnTo>
                    <a:pt x="332549" y="964387"/>
                  </a:lnTo>
                  <a:lnTo>
                    <a:pt x="286270" y="954951"/>
                  </a:lnTo>
                  <a:lnTo>
                    <a:pt x="242150" y="940155"/>
                  </a:lnTo>
                  <a:lnTo>
                    <a:pt x="200558" y="920369"/>
                  </a:lnTo>
                  <a:lnTo>
                    <a:pt x="163703" y="897242"/>
                  </a:lnTo>
                  <a:lnTo>
                    <a:pt x="129768" y="870229"/>
                  </a:lnTo>
                  <a:lnTo>
                    <a:pt x="97536" y="902538"/>
                  </a:lnTo>
                  <a:lnTo>
                    <a:pt x="69253" y="938415"/>
                  </a:lnTo>
                  <a:lnTo>
                    <a:pt x="45288" y="977531"/>
                  </a:lnTo>
                  <a:lnTo>
                    <a:pt x="26022" y="1019517"/>
                  </a:lnTo>
                  <a:lnTo>
                    <a:pt x="11811" y="1063993"/>
                  </a:lnTo>
                  <a:lnTo>
                    <a:pt x="3022" y="1110602"/>
                  </a:lnTo>
                  <a:lnTo>
                    <a:pt x="0" y="1158989"/>
                  </a:lnTo>
                  <a:lnTo>
                    <a:pt x="0" y="1171879"/>
                  </a:lnTo>
                  <a:lnTo>
                    <a:pt x="200558" y="1171879"/>
                  </a:lnTo>
                  <a:lnTo>
                    <a:pt x="200558" y="1158989"/>
                  </a:lnTo>
                  <a:lnTo>
                    <a:pt x="207225" y="1111415"/>
                  </a:lnTo>
                  <a:lnTo>
                    <a:pt x="225894" y="1067714"/>
                  </a:lnTo>
                  <a:lnTo>
                    <a:pt x="254571" y="1029728"/>
                  </a:lnTo>
                  <a:lnTo>
                    <a:pt x="291249" y="999274"/>
                  </a:lnTo>
                  <a:lnTo>
                    <a:pt x="333933" y="978179"/>
                  </a:lnTo>
                  <a:lnTo>
                    <a:pt x="380606" y="968260"/>
                  </a:lnTo>
                  <a:lnTo>
                    <a:pt x="380936" y="968387"/>
                  </a:lnTo>
                  <a:lnTo>
                    <a:pt x="381698" y="968159"/>
                  </a:lnTo>
                  <a:lnTo>
                    <a:pt x="383159" y="966520"/>
                  </a:lnTo>
                  <a:close/>
                </a:path>
                <a:path w="774065" h="1172210">
                  <a:moveTo>
                    <a:pt x="773544" y="581469"/>
                  </a:moveTo>
                  <a:lnTo>
                    <a:pt x="769620" y="526326"/>
                  </a:lnTo>
                  <a:lnTo>
                    <a:pt x="758215" y="473570"/>
                  </a:lnTo>
                  <a:lnTo>
                    <a:pt x="739889" y="423735"/>
                  </a:lnTo>
                  <a:lnTo>
                    <a:pt x="715162" y="377367"/>
                  </a:lnTo>
                  <a:lnTo>
                    <a:pt x="684593" y="335000"/>
                  </a:lnTo>
                  <a:lnTo>
                    <a:pt x="648716" y="297180"/>
                  </a:lnTo>
                  <a:lnTo>
                    <a:pt x="631088" y="312483"/>
                  </a:lnTo>
                  <a:lnTo>
                    <a:pt x="612559" y="326707"/>
                  </a:lnTo>
                  <a:lnTo>
                    <a:pt x="572985" y="351777"/>
                  </a:lnTo>
                  <a:lnTo>
                    <a:pt x="537311" y="369125"/>
                  </a:lnTo>
                  <a:lnTo>
                    <a:pt x="499719" y="382803"/>
                  </a:lnTo>
                  <a:lnTo>
                    <a:pt x="460451" y="392582"/>
                  </a:lnTo>
                  <a:lnTo>
                    <a:pt x="419709" y="398233"/>
                  </a:lnTo>
                  <a:lnTo>
                    <a:pt x="461276" y="410883"/>
                  </a:lnTo>
                  <a:lnTo>
                    <a:pt x="498119" y="432358"/>
                  </a:lnTo>
                  <a:lnTo>
                    <a:pt x="528980" y="461416"/>
                  </a:lnTo>
                  <a:lnTo>
                    <a:pt x="552589" y="496798"/>
                  </a:lnTo>
                  <a:lnTo>
                    <a:pt x="567677" y="537235"/>
                  </a:lnTo>
                  <a:lnTo>
                    <a:pt x="572985" y="581469"/>
                  </a:lnTo>
                  <a:lnTo>
                    <a:pt x="566928" y="628294"/>
                  </a:lnTo>
                  <a:lnTo>
                    <a:pt x="549833" y="671525"/>
                  </a:lnTo>
                  <a:lnTo>
                    <a:pt x="523328" y="709358"/>
                  </a:lnTo>
                  <a:lnTo>
                    <a:pt x="489038" y="740003"/>
                  </a:lnTo>
                  <a:lnTo>
                    <a:pt x="448564" y="761682"/>
                  </a:lnTo>
                  <a:lnTo>
                    <a:pt x="403555" y="772579"/>
                  </a:lnTo>
                  <a:lnTo>
                    <a:pt x="403796" y="771804"/>
                  </a:lnTo>
                  <a:lnTo>
                    <a:pt x="403237" y="772617"/>
                  </a:lnTo>
                  <a:lnTo>
                    <a:pt x="402907" y="773772"/>
                  </a:lnTo>
                  <a:lnTo>
                    <a:pt x="403529" y="772642"/>
                  </a:lnTo>
                  <a:lnTo>
                    <a:pt x="448703" y="777227"/>
                  </a:lnTo>
                  <a:lnTo>
                    <a:pt x="492201" y="786866"/>
                  </a:lnTo>
                  <a:lnTo>
                    <a:pt x="533742" y="801255"/>
                  </a:lnTo>
                  <a:lnTo>
                    <a:pt x="572985" y="820102"/>
                  </a:lnTo>
                  <a:lnTo>
                    <a:pt x="609841" y="843229"/>
                  </a:lnTo>
                  <a:lnTo>
                    <a:pt x="643775" y="870229"/>
                  </a:lnTo>
                  <a:lnTo>
                    <a:pt x="676008" y="837933"/>
                  </a:lnTo>
                  <a:lnTo>
                    <a:pt x="704291" y="802055"/>
                  </a:lnTo>
                  <a:lnTo>
                    <a:pt x="728256" y="762939"/>
                  </a:lnTo>
                  <a:lnTo>
                    <a:pt x="747522" y="720953"/>
                  </a:lnTo>
                  <a:lnTo>
                    <a:pt x="761733" y="676478"/>
                  </a:lnTo>
                  <a:lnTo>
                    <a:pt x="770534" y="629869"/>
                  </a:lnTo>
                  <a:lnTo>
                    <a:pt x="773544" y="581469"/>
                  </a:lnTo>
                  <a:close/>
                </a:path>
              </a:pathLst>
            </a:custGeom>
            <a:solidFill>
              <a:srgbClr val="B4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402382" y="341406"/>
              <a:ext cx="354330" cy="297180"/>
            </a:xfrm>
            <a:custGeom>
              <a:avLst/>
              <a:gdLst/>
              <a:ahLst/>
              <a:cxnLst/>
              <a:rect l="l" t="t" r="r" b="b"/>
              <a:pathLst>
                <a:path w="354329" h="297180">
                  <a:moveTo>
                    <a:pt x="353826" y="0"/>
                  </a:moveTo>
                  <a:lnTo>
                    <a:pt x="153271" y="0"/>
                  </a:lnTo>
                  <a:lnTo>
                    <a:pt x="153271" y="12888"/>
                  </a:lnTo>
                  <a:lnTo>
                    <a:pt x="147960" y="57125"/>
                  </a:lnTo>
                  <a:lnTo>
                    <a:pt x="132870" y="97563"/>
                  </a:lnTo>
                  <a:lnTo>
                    <a:pt x="109266" y="132942"/>
                  </a:lnTo>
                  <a:lnTo>
                    <a:pt x="78410" y="162002"/>
                  </a:lnTo>
                  <a:lnTo>
                    <a:pt x="41566" y="183482"/>
                  </a:lnTo>
                  <a:lnTo>
                    <a:pt x="0" y="196123"/>
                  </a:lnTo>
                  <a:lnTo>
                    <a:pt x="40733" y="201771"/>
                  </a:lnTo>
                  <a:lnTo>
                    <a:pt x="80010" y="211550"/>
                  </a:lnTo>
                  <a:lnTo>
                    <a:pt x="117600" y="225229"/>
                  </a:lnTo>
                  <a:lnTo>
                    <a:pt x="153271" y="242578"/>
                  </a:lnTo>
                  <a:lnTo>
                    <a:pt x="192845" y="267648"/>
                  </a:lnTo>
                  <a:lnTo>
                    <a:pt x="228995" y="297181"/>
                  </a:lnTo>
                  <a:lnTo>
                    <a:pt x="264872" y="259364"/>
                  </a:lnTo>
                  <a:lnTo>
                    <a:pt x="295445" y="216999"/>
                  </a:lnTo>
                  <a:lnTo>
                    <a:pt x="320171" y="170628"/>
                  </a:lnTo>
                  <a:lnTo>
                    <a:pt x="338506" y="120791"/>
                  </a:lnTo>
                  <a:lnTo>
                    <a:pt x="349905" y="68030"/>
                  </a:lnTo>
                  <a:lnTo>
                    <a:pt x="353826" y="12888"/>
                  </a:lnTo>
                  <a:lnTo>
                    <a:pt x="3538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107500" y="537532"/>
              <a:ext cx="523875" cy="202565"/>
            </a:xfrm>
            <a:custGeom>
              <a:avLst/>
              <a:gdLst/>
              <a:ahLst/>
              <a:cxnLst/>
              <a:rect l="l" t="t" r="r" b="b"/>
              <a:pathLst>
                <a:path w="523875" h="202565">
                  <a:moveTo>
                    <a:pt x="294882" y="0"/>
                  </a:moveTo>
                  <a:lnTo>
                    <a:pt x="286801" y="1273"/>
                  </a:lnTo>
                  <a:lnTo>
                    <a:pt x="278615" y="2207"/>
                  </a:lnTo>
                  <a:lnTo>
                    <a:pt x="270326" y="2782"/>
                  </a:lnTo>
                  <a:lnTo>
                    <a:pt x="261938" y="2978"/>
                  </a:lnTo>
                  <a:lnTo>
                    <a:pt x="253553" y="2782"/>
                  </a:lnTo>
                  <a:lnTo>
                    <a:pt x="245264" y="2207"/>
                  </a:lnTo>
                  <a:lnTo>
                    <a:pt x="237076" y="1273"/>
                  </a:lnTo>
                  <a:lnTo>
                    <a:pt x="228995" y="0"/>
                  </a:lnTo>
                  <a:lnTo>
                    <a:pt x="188263" y="5647"/>
                  </a:lnTo>
                  <a:lnTo>
                    <a:pt x="148987" y="15426"/>
                  </a:lnTo>
                  <a:lnTo>
                    <a:pt x="111397" y="29105"/>
                  </a:lnTo>
                  <a:lnTo>
                    <a:pt x="75724" y="46454"/>
                  </a:lnTo>
                  <a:lnTo>
                    <a:pt x="36149" y="71521"/>
                  </a:lnTo>
                  <a:lnTo>
                    <a:pt x="0" y="101057"/>
                  </a:lnTo>
                  <a:lnTo>
                    <a:pt x="17622" y="116355"/>
                  </a:lnTo>
                  <a:lnTo>
                    <a:pt x="55532" y="143703"/>
                  </a:lnTo>
                  <a:lnTo>
                    <a:pt x="111397" y="173005"/>
                  </a:lnTo>
                  <a:lnTo>
                    <a:pt x="148987" y="186685"/>
                  </a:lnTo>
                  <a:lnTo>
                    <a:pt x="188263" y="196464"/>
                  </a:lnTo>
                  <a:lnTo>
                    <a:pt x="228995" y="202115"/>
                  </a:lnTo>
                  <a:lnTo>
                    <a:pt x="237076" y="200839"/>
                  </a:lnTo>
                  <a:lnTo>
                    <a:pt x="245264" y="199905"/>
                  </a:lnTo>
                  <a:lnTo>
                    <a:pt x="253553" y="199331"/>
                  </a:lnTo>
                  <a:lnTo>
                    <a:pt x="261938" y="199136"/>
                  </a:lnTo>
                  <a:lnTo>
                    <a:pt x="270326" y="199331"/>
                  </a:lnTo>
                  <a:lnTo>
                    <a:pt x="278615" y="199905"/>
                  </a:lnTo>
                  <a:lnTo>
                    <a:pt x="286801" y="200839"/>
                  </a:lnTo>
                  <a:lnTo>
                    <a:pt x="294882" y="202115"/>
                  </a:lnTo>
                  <a:lnTo>
                    <a:pt x="335615" y="196464"/>
                  </a:lnTo>
                  <a:lnTo>
                    <a:pt x="374892" y="186685"/>
                  </a:lnTo>
                  <a:lnTo>
                    <a:pt x="412482" y="173005"/>
                  </a:lnTo>
                  <a:lnTo>
                    <a:pt x="448153" y="155654"/>
                  </a:lnTo>
                  <a:lnTo>
                    <a:pt x="487728" y="130587"/>
                  </a:lnTo>
                  <a:lnTo>
                    <a:pt x="523877" y="101057"/>
                  </a:lnTo>
                  <a:lnTo>
                    <a:pt x="506255" y="85755"/>
                  </a:lnTo>
                  <a:lnTo>
                    <a:pt x="468345" y="58405"/>
                  </a:lnTo>
                  <a:lnTo>
                    <a:pt x="412482" y="29105"/>
                  </a:lnTo>
                  <a:lnTo>
                    <a:pt x="374892" y="15426"/>
                  </a:lnTo>
                  <a:lnTo>
                    <a:pt x="335615" y="5647"/>
                  </a:lnTo>
                  <a:lnTo>
                    <a:pt x="294882" y="0"/>
                  </a:lnTo>
                  <a:close/>
                </a:path>
              </a:pathLst>
            </a:custGeom>
            <a:solidFill>
              <a:srgbClr val="C51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374814" y="1211643"/>
              <a:ext cx="381635" cy="302260"/>
            </a:xfrm>
            <a:custGeom>
              <a:avLst/>
              <a:gdLst/>
              <a:ahLst/>
              <a:cxnLst/>
              <a:rect l="l" t="t" r="r" b="b"/>
              <a:pathLst>
                <a:path w="381634" h="302259">
                  <a:moveTo>
                    <a:pt x="251626" y="0"/>
                  </a:moveTo>
                  <a:lnTo>
                    <a:pt x="217698" y="27001"/>
                  </a:lnTo>
                  <a:lnTo>
                    <a:pt x="180838" y="50135"/>
                  </a:lnTo>
                  <a:lnTo>
                    <a:pt x="139661" y="69761"/>
                  </a:lnTo>
                  <a:lnTo>
                    <a:pt x="95993" y="84486"/>
                  </a:lnTo>
                  <a:lnTo>
                    <a:pt x="50187" y="93966"/>
                  </a:lnTo>
                  <a:lnTo>
                    <a:pt x="2595" y="97859"/>
                  </a:lnTo>
                  <a:lnTo>
                    <a:pt x="2269" y="97341"/>
                  </a:lnTo>
                  <a:lnTo>
                    <a:pt x="0" y="96185"/>
                  </a:lnTo>
                  <a:lnTo>
                    <a:pt x="1489" y="97894"/>
                  </a:lnTo>
                  <a:lnTo>
                    <a:pt x="48793" y="108320"/>
                  </a:lnTo>
                  <a:lnTo>
                    <a:pt x="91043" y="129623"/>
                  </a:lnTo>
                  <a:lnTo>
                    <a:pt x="127354" y="160122"/>
                  </a:lnTo>
                  <a:lnTo>
                    <a:pt x="155746" y="198013"/>
                  </a:lnTo>
                  <a:lnTo>
                    <a:pt x="174235" y="241493"/>
                  </a:lnTo>
                  <a:lnTo>
                    <a:pt x="180838" y="288761"/>
                  </a:lnTo>
                  <a:lnTo>
                    <a:pt x="180838" y="301646"/>
                  </a:lnTo>
                  <a:lnTo>
                    <a:pt x="381393" y="301646"/>
                  </a:lnTo>
                  <a:lnTo>
                    <a:pt x="381393" y="288761"/>
                  </a:lnTo>
                  <a:lnTo>
                    <a:pt x="378381" y="240371"/>
                  </a:lnTo>
                  <a:lnTo>
                    <a:pt x="369586" y="193755"/>
                  </a:lnTo>
                  <a:lnTo>
                    <a:pt x="355372" y="149277"/>
                  </a:lnTo>
                  <a:lnTo>
                    <a:pt x="336105" y="107298"/>
                  </a:lnTo>
                  <a:lnTo>
                    <a:pt x="312149" y="68184"/>
                  </a:lnTo>
                  <a:lnTo>
                    <a:pt x="283868" y="32296"/>
                  </a:lnTo>
                  <a:lnTo>
                    <a:pt x="2516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112436" y="1113638"/>
              <a:ext cx="514350" cy="196215"/>
            </a:xfrm>
            <a:custGeom>
              <a:avLst/>
              <a:gdLst/>
              <a:ahLst/>
              <a:cxnLst/>
              <a:rect l="l" t="t" r="r" b="b"/>
              <a:pathLst>
                <a:path w="514350" h="196215">
                  <a:moveTo>
                    <a:pt x="257002" y="0"/>
                  </a:moveTo>
                  <a:lnTo>
                    <a:pt x="207219" y="3192"/>
                  </a:lnTo>
                  <a:lnTo>
                    <a:pt x="159326" y="12502"/>
                  </a:lnTo>
                  <a:lnTo>
                    <a:pt x="113717" y="27529"/>
                  </a:lnTo>
                  <a:lnTo>
                    <a:pt x="70787" y="47872"/>
                  </a:lnTo>
                  <a:lnTo>
                    <a:pt x="33931" y="71001"/>
                  </a:lnTo>
                  <a:lnTo>
                    <a:pt x="0" y="98008"/>
                  </a:lnTo>
                  <a:lnTo>
                    <a:pt x="16581" y="111972"/>
                  </a:lnTo>
                  <a:lnTo>
                    <a:pt x="52011" y="137076"/>
                  </a:lnTo>
                  <a:lnTo>
                    <a:pt x="113717" y="168482"/>
                  </a:lnTo>
                  <a:lnTo>
                    <a:pt x="159326" y="183508"/>
                  </a:lnTo>
                  <a:lnTo>
                    <a:pt x="207219" y="192817"/>
                  </a:lnTo>
                  <a:lnTo>
                    <a:pt x="257002" y="196009"/>
                  </a:lnTo>
                  <a:lnTo>
                    <a:pt x="306789" y="192817"/>
                  </a:lnTo>
                  <a:lnTo>
                    <a:pt x="354684" y="183508"/>
                  </a:lnTo>
                  <a:lnTo>
                    <a:pt x="400291" y="168482"/>
                  </a:lnTo>
                  <a:lnTo>
                    <a:pt x="443217" y="148136"/>
                  </a:lnTo>
                  <a:lnTo>
                    <a:pt x="480076" y="125008"/>
                  </a:lnTo>
                  <a:lnTo>
                    <a:pt x="514005" y="98008"/>
                  </a:lnTo>
                  <a:lnTo>
                    <a:pt x="497426" y="84039"/>
                  </a:lnTo>
                  <a:lnTo>
                    <a:pt x="461994" y="58932"/>
                  </a:lnTo>
                  <a:lnTo>
                    <a:pt x="400291" y="27529"/>
                  </a:lnTo>
                  <a:lnTo>
                    <a:pt x="354684" y="12502"/>
                  </a:lnTo>
                  <a:lnTo>
                    <a:pt x="306789" y="3192"/>
                  </a:lnTo>
                  <a:lnTo>
                    <a:pt x="257002" y="0"/>
                  </a:lnTo>
                  <a:close/>
                </a:path>
              </a:pathLst>
            </a:custGeom>
            <a:solidFill>
              <a:srgbClr val="5E8D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poster slatcc</dc:title>
  <dc:creator>Alejandra Arancibia</dc:creator>
  <cp:lastModifiedBy>Alejandra Arancibia</cp:lastModifiedBy>
  <cp:revision>1</cp:revision>
  <dcterms:created xsi:type="dcterms:W3CDTF">2024-10-11T16:34:54Z</dcterms:created>
  <dcterms:modified xsi:type="dcterms:W3CDTF">2024-10-11T16:35:44Z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2024-10-11T00:00:00Z</vt:filetime>
  </property>
  <property fmtid="{D5CDD505-2E9C-101B-9397-08002B2CF9AE}" pid="3" name="Creator">
    <vt:lpwstr>Adobe Illustrator 28.7 (Windows)</vt:lpwstr>
  </property>
  <property fmtid="{D5CDD505-2E9C-101B-9397-08002B2CF9AE}" pid="4" name="LastSaved">
    <vt:filetime>2024-10-11T00:00:00Z</vt:filetime>
  </property>
  <property fmtid="{D5CDD505-2E9C-101B-9397-08002B2CF9AE}" pid="5" name="Producer">
    <vt:lpwstr>Adobe PDF library 17.00</vt:lpwstr>
  </property>
</Properties>
</file>