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59952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947B53-82E6-4504-9F6E-6CB24D3526FE}" v="1" dt="2024-10-11T16:20:14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19" d="100"/>
          <a:sy n="19" d="100"/>
        </p:scale>
        <p:origin x="2467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jandra Arancibia" userId="c41d7391e0f829e2" providerId="LiveId" clId="{98947B53-82E6-4504-9F6E-6CB24D3526FE}"/>
    <pc:docChg chg="addSld modSld">
      <pc:chgData name="Alejandra Arancibia" userId="c41d7391e0f829e2" providerId="LiveId" clId="{98947B53-82E6-4504-9F6E-6CB24D3526FE}" dt="2024-10-11T16:20:14.980" v="0"/>
      <pc:docMkLst>
        <pc:docMk/>
      </pc:docMkLst>
      <pc:sldChg chg="add">
        <pc:chgData name="Alejandra Arancibia" userId="c41d7391e0f829e2" providerId="LiveId" clId="{98947B53-82E6-4504-9F6E-6CB24D3526FE}" dt="2024-10-11T16:20:14.980" v="0"/>
        <pc:sldMkLst>
          <pc:docMk/>
          <pc:sldMk cId="232927697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891626"/>
            <a:ext cx="18359596" cy="1253324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8908198"/>
            <a:ext cx="16199644" cy="869160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346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559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916653"/>
            <a:ext cx="4657398" cy="305081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916653"/>
            <a:ext cx="13702199" cy="3050811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16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634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974945"/>
            <a:ext cx="18629590" cy="14974888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4091502"/>
            <a:ext cx="18629590" cy="7874940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769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9583264"/>
            <a:ext cx="9179798" cy="228415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9583264"/>
            <a:ext cx="9179798" cy="228415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251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916661"/>
            <a:ext cx="18629590" cy="695828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8824938"/>
            <a:ext cx="9137610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3149904"/>
            <a:ext cx="9137610" cy="193415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8824938"/>
            <a:ext cx="9182611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3149904"/>
            <a:ext cx="9182611" cy="193415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5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190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14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399982"/>
            <a:ext cx="6966409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5183304"/>
            <a:ext cx="10934760" cy="25583147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0799922"/>
            <a:ext cx="6966409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604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399982"/>
            <a:ext cx="6966409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5183304"/>
            <a:ext cx="10934760" cy="25583147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0799922"/>
            <a:ext cx="6966409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941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916661"/>
            <a:ext cx="18629590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9583264"/>
            <a:ext cx="18629590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3366432"/>
            <a:ext cx="485989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A8207B-0151-4E5B-A686-28C8ECED7EF9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3366432"/>
            <a:ext cx="728984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3366432"/>
            <a:ext cx="485989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2FC4F6-E45A-4826-8345-CF11A6061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80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99EAEC42-F92D-4954-F46B-D3987AA138C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858215" y="840141"/>
            <a:ext cx="6298474" cy="19861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6;p14">
            <a:extLst>
              <a:ext uri="{FF2B5EF4-FFF2-40B4-BE49-F238E27FC236}">
                <a16:creationId xmlns:a16="http://schemas.microsoft.com/office/drawing/2014/main" id="{4F0CB629-AD1E-3944-4F3D-18200A983B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15637" y="34996582"/>
            <a:ext cx="22056725" cy="1086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5;p13">
            <a:extLst>
              <a:ext uri="{FF2B5EF4-FFF2-40B4-BE49-F238E27FC236}">
                <a16:creationId xmlns:a16="http://schemas.microsoft.com/office/drawing/2014/main" id="{2E89B040-A3B4-9526-5BE6-D3386A829E69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42368" y="-37795"/>
            <a:ext cx="21655891" cy="30723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57;p13">
            <a:extLst>
              <a:ext uri="{FF2B5EF4-FFF2-40B4-BE49-F238E27FC236}">
                <a16:creationId xmlns:a16="http://schemas.microsoft.com/office/drawing/2014/main" id="{CB09B53A-8C46-237E-3A9C-52F867147120}"/>
              </a:ext>
            </a:extLst>
          </p:cNvPr>
          <p:cNvSpPr txBox="1"/>
          <p:nvPr/>
        </p:nvSpPr>
        <p:spPr>
          <a:xfrm>
            <a:off x="442836" y="682754"/>
            <a:ext cx="7292001" cy="1986186"/>
          </a:xfrm>
          <a:prstGeom prst="rect">
            <a:avLst/>
          </a:prstGeom>
          <a:noFill/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 b="1" dirty="0">
                <a:solidFill>
                  <a:srgbClr val="93C47D"/>
                </a:solidFill>
                <a:latin typeface="Roboto"/>
                <a:ea typeface="Roboto"/>
                <a:cs typeface="Roboto"/>
                <a:sym typeface="Roboto"/>
              </a:rPr>
              <a:t>Borrar y reemplazar con logo de entidad del exponente (máximo 2)</a:t>
            </a:r>
            <a:endParaRPr sz="4000" b="1" dirty="0">
              <a:solidFill>
                <a:srgbClr val="93C47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29136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98472-D210-9553-54DC-271F595AB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7B33A01E-4C3C-497A-3634-05B1F1C4E907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858215" y="840141"/>
            <a:ext cx="6298474" cy="19861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6;p14">
            <a:extLst>
              <a:ext uri="{FF2B5EF4-FFF2-40B4-BE49-F238E27FC236}">
                <a16:creationId xmlns:a16="http://schemas.microsoft.com/office/drawing/2014/main" id="{E1C802CC-37B7-3951-BE73-447309E66F5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15637" y="34996582"/>
            <a:ext cx="22056725" cy="1086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5;p13">
            <a:extLst>
              <a:ext uri="{FF2B5EF4-FFF2-40B4-BE49-F238E27FC236}">
                <a16:creationId xmlns:a16="http://schemas.microsoft.com/office/drawing/2014/main" id="{E6271799-7FC4-F1BE-E4D0-EF30C477C6C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42368" y="-37795"/>
            <a:ext cx="21655891" cy="30723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57;p13">
            <a:extLst>
              <a:ext uri="{FF2B5EF4-FFF2-40B4-BE49-F238E27FC236}">
                <a16:creationId xmlns:a16="http://schemas.microsoft.com/office/drawing/2014/main" id="{EBE61E7B-6558-3D00-E90D-1079AEB170CE}"/>
              </a:ext>
            </a:extLst>
          </p:cNvPr>
          <p:cNvSpPr txBox="1"/>
          <p:nvPr/>
        </p:nvSpPr>
        <p:spPr>
          <a:xfrm>
            <a:off x="442836" y="682754"/>
            <a:ext cx="7292001" cy="1986186"/>
          </a:xfrm>
          <a:prstGeom prst="rect">
            <a:avLst/>
          </a:prstGeom>
          <a:noFill/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 b="1" dirty="0">
                <a:solidFill>
                  <a:srgbClr val="93C47D"/>
                </a:solidFill>
                <a:latin typeface="Roboto"/>
                <a:ea typeface="Roboto"/>
                <a:cs typeface="Roboto"/>
                <a:sym typeface="Roboto"/>
              </a:rPr>
              <a:t>Borrar y reemplazar con logo de entidad del exponente (máximo 2)</a:t>
            </a:r>
            <a:endParaRPr sz="4000" b="1" dirty="0">
              <a:solidFill>
                <a:srgbClr val="93C47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329276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26</Words>
  <Application>Microsoft Office PowerPoint</Application>
  <PresentationFormat>Personalizado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Roboto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Alejandra Arancibia</dc:creator>
  <cp:lastModifiedBy>Alejandra Arancibia</cp:lastModifiedBy>
  <cp:revision>1</cp:revision>
  <dcterms:created xsi:type="dcterms:W3CDTF">2024-10-11T15:51:52Z</dcterms:created>
  <dcterms:modified xsi:type="dcterms:W3CDTF">2024-10-11T16:20:23Z</dcterms:modified>
</cp:coreProperties>
</file>