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Francois On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ZnRA4v3CzjhtEaayTMJtJBXfH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Francois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9f7fdfc04_1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59f7fdfc0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hyperlink" Target="mailto:macarena.urbina@pucv.c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96" y="144505"/>
            <a:ext cx="9033075" cy="50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4324013" y="3433580"/>
            <a:ext cx="3592584" cy="1152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1600" rtl="0" algn="ctr">
              <a:lnSpc>
                <a:spcPct val="128571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2050" u="none" cap="none" strike="noStrike">
                <a:solidFill>
                  <a:srgbClr val="666666"/>
                </a:solidFill>
                <a:latin typeface="Francois One"/>
                <a:ea typeface="Francois One"/>
                <a:cs typeface="Francois One"/>
                <a:sym typeface="Francois One"/>
              </a:rPr>
              <a:t>¿Cómo solicitar patrocinio por navegador académico?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396547" y="4280279"/>
            <a:ext cx="341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101600" rtl="0" algn="ctr">
              <a:lnSpc>
                <a:spcPct val="128571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1" i="0" lang="es" sz="115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Dirección de </a:t>
            </a:r>
            <a:r>
              <a:rPr b="1" lang="es" sz="115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609" y="3745700"/>
            <a:ext cx="2864517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325" y="262250"/>
            <a:ext cx="5407650" cy="27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/>
          <p:nvPr/>
        </p:nvSpPr>
        <p:spPr>
          <a:xfrm>
            <a:off x="-95250" y="-66675"/>
            <a:ext cx="3695700" cy="5286300"/>
          </a:xfrm>
          <a:prstGeom prst="rect">
            <a:avLst/>
          </a:prstGeom>
          <a:solidFill>
            <a:srgbClr val="3354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8"/>
          <p:cNvSpPr txBox="1"/>
          <p:nvPr/>
        </p:nvSpPr>
        <p:spPr>
          <a:xfrm>
            <a:off x="1004775" y="1980300"/>
            <a:ext cx="224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39" name="Google Shape;139;p38"/>
          <p:cNvSpPr txBox="1"/>
          <p:nvPr/>
        </p:nvSpPr>
        <p:spPr>
          <a:xfrm>
            <a:off x="361688" y="2041809"/>
            <a:ext cx="2500200" cy="7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10160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1" i="0" lang="e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Contacto PUCV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8"/>
          <p:cNvSpPr/>
          <p:nvPr/>
        </p:nvSpPr>
        <p:spPr>
          <a:xfrm>
            <a:off x="294488" y="1897362"/>
            <a:ext cx="67200" cy="1168500"/>
          </a:xfrm>
          <a:prstGeom prst="rect">
            <a:avLst/>
          </a:prstGeom>
          <a:solidFill>
            <a:srgbClr val="A95153"/>
          </a:solidFill>
          <a:ln cap="flat" cmpd="sng" w="9525">
            <a:solidFill>
              <a:srgbClr val="A951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13" y="343575"/>
            <a:ext cx="2781825" cy="74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1264" y="4165850"/>
            <a:ext cx="3005126" cy="8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8"/>
          <p:cNvSpPr/>
          <p:nvPr/>
        </p:nvSpPr>
        <p:spPr>
          <a:xfrm>
            <a:off x="3895762" y="1889142"/>
            <a:ext cx="50808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Macarena Urbina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u="sng">
                <a:solidFill>
                  <a:schemeClr val="hlink"/>
                </a:solidFill>
                <a:hlinkClick r:id="rId5"/>
              </a:rPr>
              <a:t>macarena.urbina@pucv.cl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050"/>
            <a:ext cx="9143999" cy="50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024" y="1204948"/>
            <a:ext cx="6576164" cy="29435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/>
          <p:nvPr/>
        </p:nvSpPr>
        <p:spPr>
          <a:xfrm>
            <a:off x="4077223" y="1161107"/>
            <a:ext cx="137786" cy="36914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37158" y="328262"/>
            <a:ext cx="5103769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1: Ingresar a pestaña de investigación</a:t>
            </a:r>
            <a:endParaRPr b="0" i="0" sz="1600" u="none" cap="none" strike="noStrik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050"/>
            <a:ext cx="9143999" cy="50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0"/>
          <p:cNvSpPr/>
          <p:nvPr/>
        </p:nvSpPr>
        <p:spPr>
          <a:xfrm>
            <a:off x="337158" y="328262"/>
            <a:ext cx="7692026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2: Ingresar a “Solicitar patrocinio de proyecto externo” </a:t>
            </a:r>
            <a:endParaRPr b="0" i="0" sz="1600" u="none" cap="none" strike="noStrik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9074" y="942943"/>
            <a:ext cx="5503224" cy="32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0"/>
          <p:cNvSpPr/>
          <p:nvPr/>
        </p:nvSpPr>
        <p:spPr>
          <a:xfrm rot="-5400000">
            <a:off x="1290153" y="2431475"/>
            <a:ext cx="137700" cy="369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050"/>
            <a:ext cx="9143998" cy="50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1"/>
          <p:cNvSpPr/>
          <p:nvPr/>
        </p:nvSpPr>
        <p:spPr>
          <a:xfrm>
            <a:off x="337158" y="328262"/>
            <a:ext cx="7692026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3: Buscar tipo de proyecto </a:t>
            </a:r>
            <a:r>
              <a:rPr lang="es" sz="1600">
                <a:solidFill>
                  <a:srgbClr val="475156"/>
                </a:solidFill>
              </a:rPr>
              <a:t>“Fondecyt”</a:t>
            </a:r>
            <a:endParaRPr b="0" i="0" sz="1600" u="none" cap="none" strike="noStrik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1"/>
          <p:cNvSpPr/>
          <p:nvPr/>
        </p:nvSpPr>
        <p:spPr>
          <a:xfrm rot="-5400000">
            <a:off x="3569919" y="1980431"/>
            <a:ext cx="137786" cy="36914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925" y="773826"/>
            <a:ext cx="7835049" cy="406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050"/>
            <a:ext cx="9143998" cy="50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2"/>
          <p:cNvSpPr/>
          <p:nvPr/>
        </p:nvSpPr>
        <p:spPr>
          <a:xfrm>
            <a:off x="337158" y="328262"/>
            <a:ext cx="7692026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4: Buscar sub-tipo de proyecto</a:t>
            </a:r>
            <a:r>
              <a:rPr lang="es" sz="1600">
                <a:solidFill>
                  <a:srgbClr val="475156"/>
                </a:solidFill>
              </a:rPr>
              <a:t> “Regular”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/>
          <p:nvPr/>
        </p:nvSpPr>
        <p:spPr>
          <a:xfrm rot="-5400000">
            <a:off x="3838395" y="2337000"/>
            <a:ext cx="124200" cy="345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6526" y="1228298"/>
            <a:ext cx="7177477" cy="37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19" y="123724"/>
            <a:ext cx="9143999" cy="50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3"/>
          <p:cNvSpPr/>
          <p:nvPr/>
        </p:nvSpPr>
        <p:spPr>
          <a:xfrm>
            <a:off x="337158" y="317136"/>
            <a:ext cx="7692026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5: Rellenar los datos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3"/>
          <p:cNvSpPr/>
          <p:nvPr/>
        </p:nvSpPr>
        <p:spPr>
          <a:xfrm>
            <a:off x="5388918" y="1606042"/>
            <a:ext cx="3092885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Título: </a:t>
            </a:r>
            <a:r>
              <a:rPr b="0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Puede ser el nombre temporal (no es el definitivo).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Fecha inicio y termino: </a:t>
            </a:r>
            <a:r>
              <a:rPr b="0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Junio 2025 a junio 2027 (Solo referencial, no es la real)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Resumen del proyecto: </a:t>
            </a:r>
            <a:r>
              <a:rPr b="0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Máximo 1 página (debe ser en pdf).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b="0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Opcional.  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777" y="1606042"/>
            <a:ext cx="4836141" cy="193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19" y="123724"/>
            <a:ext cx="9143999" cy="50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5"/>
          <p:cNvSpPr/>
          <p:nvPr/>
        </p:nvSpPr>
        <p:spPr>
          <a:xfrm>
            <a:off x="337158" y="317136"/>
            <a:ext cx="7692026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</a:t>
            </a:r>
            <a:r>
              <a:rPr lang="es" sz="1600">
                <a:solidFill>
                  <a:srgbClr val="475156"/>
                </a:solidFill>
              </a:rPr>
              <a:t>6</a:t>
            </a: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: Tipo de participación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5"/>
          <p:cNvSpPr/>
          <p:nvPr/>
        </p:nvSpPr>
        <p:spPr>
          <a:xfrm>
            <a:off x="2132455" y="2947704"/>
            <a:ext cx="5041925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Beneficiaria principal: </a:t>
            </a:r>
            <a:r>
              <a:rPr b="0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Rellenar con “0”. De lo contrario solicitará una carta de respaldo “no aplica”.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11" name="Google Shape;11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283" y="2166881"/>
            <a:ext cx="8297433" cy="8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738" y="957226"/>
            <a:ext cx="8190525" cy="1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359f7fdfc04_1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19" y="123724"/>
            <a:ext cx="9143998" cy="50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59f7fdfc04_1_34"/>
          <p:cNvSpPr/>
          <p:nvPr/>
        </p:nvSpPr>
        <p:spPr>
          <a:xfrm>
            <a:off x="337158" y="317136"/>
            <a:ext cx="76920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</a:t>
            </a:r>
            <a:r>
              <a:rPr lang="es" sz="1600">
                <a:solidFill>
                  <a:srgbClr val="475156"/>
                </a:solidFill>
              </a:rPr>
              <a:t>7. Resumen del proyecto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59f7fdfc04_1_34"/>
          <p:cNvSpPr/>
          <p:nvPr/>
        </p:nvSpPr>
        <p:spPr>
          <a:xfrm>
            <a:off x="2132455" y="2947704"/>
            <a:ext cx="50418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Beneficiaria principal: </a:t>
            </a:r>
            <a:r>
              <a:rPr b="0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Rellenar con “0”. De lo contrario solicitará una carta de respaldo “no aplica”.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1" name="Google Shape;121;g359f7fdfc04_1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59f7fdfc04_1_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283" y="2166881"/>
            <a:ext cx="8297433" cy="8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59f7fdfc04_1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075" y="948346"/>
            <a:ext cx="7692001" cy="112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19" y="123724"/>
            <a:ext cx="9143999" cy="50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6"/>
          <p:cNvSpPr/>
          <p:nvPr/>
        </p:nvSpPr>
        <p:spPr>
          <a:xfrm>
            <a:off x="337158" y="317136"/>
            <a:ext cx="7692026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Paso 8: Enviar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6"/>
          <p:cNvSpPr/>
          <p:nvPr/>
        </p:nvSpPr>
        <p:spPr>
          <a:xfrm>
            <a:off x="2245189" y="2700104"/>
            <a:ext cx="5041925" cy="44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Presionar “Enviar solicitud de patrocinio a proyecto externo</a:t>
            </a:r>
            <a:r>
              <a:rPr b="0" i="0" lang="es" sz="1200" u="none" cap="none" strike="noStrike">
                <a:solidFill>
                  <a:srgbClr val="475156"/>
                </a:solidFill>
                <a:latin typeface="Arial"/>
                <a:ea typeface="Arial"/>
                <a:cs typeface="Arial"/>
                <a:sym typeface="Arial"/>
              </a:rPr>
              <a:t>”. </a:t>
            </a:r>
            <a:endParaRPr/>
          </a:p>
        </p:txBody>
      </p:sp>
      <p:pic>
        <p:nvPicPr>
          <p:cNvPr id="131" name="Google Shape;13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848" y="4045738"/>
            <a:ext cx="2864517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283" y="1890366"/>
            <a:ext cx="8297433" cy="80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pablo cesar zamora</dc:creator>
</cp:coreProperties>
</file>